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  <p:sldMasterId id="2147483951" r:id="rId2"/>
  </p:sldMasterIdLst>
  <p:sldIdLst>
    <p:sldId id="256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9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42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1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356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525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495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794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57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806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7148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4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90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8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180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17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14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84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45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8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80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7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7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30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882A15-94E6-436A-AD18-CDCAA7772FA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FD59B51-CBF7-4E9A-B7DE-E58B7F813BD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42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Винипух мультфильм картинки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146" y="2084700"/>
            <a:ext cx="3810000" cy="4105275"/>
          </a:xfrm>
          <a:prstGeom prst="rect">
            <a:avLst/>
          </a:prstGeom>
        </p:spPr>
      </p:pic>
      <p:pic>
        <p:nvPicPr>
          <p:cNvPr id="4" name="Рисунок 3" descr="машинку из мультфильма &quot;Тачки&quot; - Маквин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8875" y="-489378"/>
            <a:ext cx="5966943" cy="37304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Дорога Домой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35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... и конкретно феи. - 8 Декабря 2013 - Blog - Kvin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4151" cy="20565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это за знаки?</a:t>
            </a:r>
          </a:p>
        </p:txBody>
      </p:sp>
      <p:pic>
        <p:nvPicPr>
          <p:cNvPr id="4" name="Объект 3" descr="File:5.19.1 Russian road sign.svg - Wikipedia, the free encyclopedia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1" y="2028536"/>
            <a:ext cx="3121296" cy="3121296"/>
          </a:xfrm>
        </p:spPr>
      </p:pic>
      <p:pic>
        <p:nvPicPr>
          <p:cNvPr id="6" name="Рисунок 5" descr="... знаки - Правила дорожного движения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52" y="2028536"/>
            <a:ext cx="2920093" cy="296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500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934" y="-82296"/>
            <a:ext cx="11521472" cy="647324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03798"/>
            <a:ext cx="2987899" cy="2213878"/>
          </a:xfrm>
        </p:spPr>
        <p:txBody>
          <a:bodyPr/>
          <a:lstStyle/>
          <a:p>
            <a:r>
              <a:rPr lang="ru-RU" dirty="0"/>
              <a:t>Светофор</a:t>
            </a:r>
          </a:p>
        </p:txBody>
      </p:sp>
    </p:spTree>
    <p:extLst>
      <p:ext uri="{BB962C8B-B14F-4D97-AF65-F5344CB8AC3E}">
        <p14:creationId xmlns:p14="http://schemas.microsoft.com/office/powerpoint/2010/main" val="3128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Зебра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482" y="286603"/>
            <a:ext cx="8489599" cy="5926910"/>
          </a:xfrm>
        </p:spPr>
      </p:pic>
    </p:spTree>
    <p:extLst>
      <p:ext uri="{BB962C8B-B14F-4D97-AF65-F5344CB8AC3E}">
        <p14:creationId xmlns:p14="http://schemas.microsoft.com/office/powerpoint/2010/main" val="1592473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Дорога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96"/>
            <a:ext cx="12192000" cy="6868095"/>
          </a:xfrm>
        </p:spPr>
      </p:pic>
    </p:spTree>
    <p:extLst>
      <p:ext uri="{BB962C8B-B14F-4D97-AF65-F5344CB8AC3E}">
        <p14:creationId xmlns:p14="http://schemas.microsoft.com/office/powerpoint/2010/main" val="111476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709" y="495780"/>
            <a:ext cx="7456217" cy="4185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108" y="466342"/>
            <a:ext cx="6871220" cy="4379977"/>
          </a:xfrm>
        </p:spPr>
      </p:pic>
    </p:spTree>
    <p:extLst>
      <p:ext uri="{BB962C8B-B14F-4D97-AF65-F5344CB8AC3E}">
        <p14:creationId xmlns:p14="http://schemas.microsoft.com/office/powerpoint/2010/main" val="58661105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TM02900722[[fn=Совет директоров]]</Template>
  <TotalTime>356</TotalTime>
  <Words>10</Words>
  <Application>Microsoft Office PowerPoint</Application>
  <PresentationFormat>Произвольный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HDOfficeLightV0</vt:lpstr>
      <vt:lpstr>Ретро</vt:lpstr>
      <vt:lpstr>Дорога Домой</vt:lpstr>
      <vt:lpstr>Что это за знаки?</vt:lpstr>
      <vt:lpstr>Светофор</vt:lpstr>
      <vt:lpstr>Зебра</vt:lpstr>
      <vt:lpstr>Дорога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окружающем вас мире</dc:title>
  <dc:creator>Никита Иванов</dc:creator>
  <cp:lastModifiedBy>Гурина Екатерина Геннадьевна</cp:lastModifiedBy>
  <cp:revision>9</cp:revision>
  <dcterms:created xsi:type="dcterms:W3CDTF">2016-10-14T15:42:26Z</dcterms:created>
  <dcterms:modified xsi:type="dcterms:W3CDTF">2016-10-18T06:17:43Z</dcterms:modified>
</cp:coreProperties>
</file>